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 avec la méthode inspirée de</a:t>
            </a:r>
            <a:r>
              <a:rPr lang="fr-FR" sz="2200" dirty="0"/>
              <a:t>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369485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524165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6" y="2564295"/>
            <a:ext cx="4389129" cy="329184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sz="15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7" y="2482046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40" y="39408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98" y="2393337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081955" y="4069587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289962" y="3640782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594946" y="4069587"/>
            <a:ext cx="8870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57" y="1635531"/>
            <a:ext cx="2384653" cy="17884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1" y="4195622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75962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0,019</a:t>
            </a:r>
            <a:endParaRPr lang="fr-FR" sz="13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73985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371590" y="546258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3257</TotalTime>
  <Words>791</Words>
  <Application>Microsoft Office PowerPoint</Application>
  <PresentationFormat>Affichage à l'écran (4:3)</PresentationFormat>
  <Paragraphs>139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72</cp:revision>
  <dcterms:created xsi:type="dcterms:W3CDTF">2022-03-08T11:43:36Z</dcterms:created>
  <dcterms:modified xsi:type="dcterms:W3CDTF">2022-06-07T21:16:29Z</dcterms:modified>
</cp:coreProperties>
</file>